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4" r:id="rId7"/>
    <p:sldId id="265" r:id="rId8"/>
    <p:sldId id="262" r:id="rId9"/>
    <p:sldId id="263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1" d="100"/>
          <a:sy n="61" d="100"/>
        </p:scale>
        <p:origin x="56" y="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00F89C-81B9-4470-B151-3EACCD37C2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F55592B-7A97-4785-AE85-88386C3DF9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7F0DBF3-27EC-448E-BE0D-A928CFDA4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3C5E-6B6A-4220-B356-C06D53601D5C}" type="datetimeFigureOut">
              <a:rPr lang="it-IT" smtClean="0"/>
              <a:t>07/09/2021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87EA63F-D357-4322-AD9B-42F9E7BAD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9EC2CF3-02E2-4B21-BAFE-B30E38F65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9809E-0636-4DF6-B31F-6D99129B47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2661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534298-1292-462A-9549-3C25D9E4F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7C6F799-84AD-4066-82A8-9B958E2C9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8A515EE-FFBF-4DE9-B84F-7FE0E8D4B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3C5E-6B6A-4220-B356-C06D53601D5C}" type="datetimeFigureOut">
              <a:rPr lang="it-IT" smtClean="0"/>
              <a:t>07/09/2021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6E4A1A-2F69-4399-86BD-71F9F1ED7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627CC4A-C457-45A5-885C-72C86FB4F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9809E-0636-4DF6-B31F-6D99129B47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7873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52A0DC7-F6CF-4FE0-8D21-6824AAE377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BDE0B44-72D9-470A-A8FD-543F06D9EB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C1CD136-29F9-4EFA-ADFF-83ED515A6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3C5E-6B6A-4220-B356-C06D53601D5C}" type="datetimeFigureOut">
              <a:rPr lang="it-IT" smtClean="0"/>
              <a:t>07/09/2021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0916DF4-F5B3-4FE7-9D39-4AD47D5BA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478EAD9-CEA8-4EC9-949A-92BE50775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9809E-0636-4DF6-B31F-6D99129B47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48572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olo e contenuto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EE9886-36F0-4E06-A3A6-D8F00B066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961" y="1825625"/>
            <a:ext cx="4914189" cy="4351338"/>
          </a:xfrm>
        </p:spPr>
        <p:txBody>
          <a:bodyPr lIns="0" tIns="0" rIns="0" bIns="0" rtlCol="0">
            <a:noAutofit/>
          </a:bodyPr>
          <a:lstStyle>
            <a:lvl1pPr>
              <a:defRPr sz="23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sz="1799" noProof="0" dirty="0">
              <a:solidFill>
                <a:schemeClr val="bg1"/>
              </a:solidFill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676C557E-B5A7-4416-BCC0-5743550BF1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  <p:grpSp>
        <p:nvGrpSpPr>
          <p:cNvPr id="10" name="Gruppo 9">
            <a:extLst>
              <a:ext uri="{FF2B5EF4-FFF2-40B4-BE49-F238E27FC236}">
                <a16:creationId xmlns:a16="http://schemas.microsoft.com/office/drawing/2014/main" id="{42E17FB3-B5C4-4B3A-A57B-C6493A9D0C66}"/>
              </a:ext>
            </a:extLst>
          </p:cNvPr>
          <p:cNvGrpSpPr/>
          <p:nvPr userDrawn="1"/>
        </p:nvGrpSpPr>
        <p:grpSpPr>
          <a:xfrm rot="8650774">
            <a:off x="5037655" y="4336095"/>
            <a:ext cx="1905000" cy="2354263"/>
            <a:chOff x="11114088" y="2241550"/>
            <a:chExt cx="1905000" cy="2354263"/>
          </a:xfrm>
          <a:solidFill>
            <a:schemeClr val="bg2"/>
          </a:solidFill>
        </p:grpSpPr>
        <p:sp>
          <p:nvSpPr>
            <p:cNvPr id="11" name="Figura a mano libera 5">
              <a:extLst>
                <a:ext uri="{FF2B5EF4-FFF2-40B4-BE49-F238E27FC236}">
                  <a16:creationId xmlns:a16="http://schemas.microsoft.com/office/drawing/2014/main" id="{DCA6C454-F761-4265-BB5E-DFD947CC359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799" noProof="0" dirty="0"/>
            </a:p>
          </p:txBody>
        </p:sp>
        <p:sp>
          <p:nvSpPr>
            <p:cNvPr id="12" name="Figura a mano libera 6">
              <a:extLst>
                <a:ext uri="{FF2B5EF4-FFF2-40B4-BE49-F238E27FC236}">
                  <a16:creationId xmlns:a16="http://schemas.microsoft.com/office/drawing/2014/main" id="{6B853B2F-9E1C-4AC4-9344-8610498D5B5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799" noProof="0" dirty="0"/>
            </a:p>
          </p:txBody>
        </p:sp>
        <p:sp>
          <p:nvSpPr>
            <p:cNvPr id="13" name="Figura a mano libera 7">
              <a:extLst>
                <a:ext uri="{FF2B5EF4-FFF2-40B4-BE49-F238E27FC236}">
                  <a16:creationId xmlns:a16="http://schemas.microsoft.com/office/drawing/2014/main" id="{B7FCC84B-2235-4948-8277-8363DFC691A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799" noProof="0" dirty="0"/>
            </a:p>
          </p:txBody>
        </p:sp>
      </p:grpSp>
      <p:sp>
        <p:nvSpPr>
          <p:cNvPr id="15" name="Ovale 14">
            <a:extLst>
              <a:ext uri="{FF2B5EF4-FFF2-40B4-BE49-F238E27FC236}">
                <a16:creationId xmlns:a16="http://schemas.microsoft.com/office/drawing/2014/main" id="{EF515B4A-CB20-4847-8E00-0DD66F1FEBB4}"/>
              </a:ext>
            </a:extLst>
          </p:cNvPr>
          <p:cNvSpPr/>
          <p:nvPr userDrawn="1"/>
        </p:nvSpPr>
        <p:spPr>
          <a:xfrm>
            <a:off x="11371669" y="6409399"/>
            <a:ext cx="280051" cy="28005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sz="1799" noProof="0" dirty="0"/>
          </a:p>
        </p:txBody>
      </p:sp>
      <p:sp>
        <p:nvSpPr>
          <p:cNvPr id="16" name="Segnaposto numero diapositiva 5">
            <a:extLst>
              <a:ext uri="{FF2B5EF4-FFF2-40B4-BE49-F238E27FC236}">
                <a16:creationId xmlns:a16="http://schemas.microsoft.com/office/drawing/2014/main" id="{996B64B9-1DF0-4EE9-BAB5-72AFA94B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7" y="6455741"/>
            <a:ext cx="294460" cy="187367"/>
          </a:xfrm>
        </p:spPr>
        <p:txBody>
          <a:bodyPr lIns="0" tIns="0" rIns="0" bIns="0" rtlCol="0"/>
          <a:lstStyle>
            <a:lvl1pPr algn="ct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9EC71654-96A5-4280-94F3-931C61A9F92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23" name="Segnaposto immagine 22">
            <a:extLst>
              <a:ext uri="{FF2B5EF4-FFF2-40B4-BE49-F238E27FC236}">
                <a16:creationId xmlns:a16="http://schemas.microsoft.com/office/drawing/2014/main" id="{26619E66-5354-4D60-8529-27917AC037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84648" y="0"/>
            <a:ext cx="6307353" cy="5780372"/>
          </a:xfrm>
          <a:custGeom>
            <a:avLst/>
            <a:gdLst>
              <a:gd name="connsiteX0" fmla="*/ 760444 w 6307353"/>
              <a:gd name="connsiteY0" fmla="*/ 0 h 5780372"/>
              <a:gd name="connsiteX1" fmla="*/ 6307353 w 6307353"/>
              <a:gd name="connsiteY1" fmla="*/ 0 h 5780372"/>
              <a:gd name="connsiteX2" fmla="*/ 6307353 w 6307353"/>
              <a:gd name="connsiteY2" fmla="*/ 4515612 h 5780372"/>
              <a:gd name="connsiteX3" fmla="*/ 6110746 w 6307353"/>
              <a:gd name="connsiteY3" fmla="*/ 4731934 h 5780372"/>
              <a:gd name="connsiteX4" fmla="*/ 3579592 w 6307353"/>
              <a:gd name="connsiteY4" fmla="*/ 5780372 h 5780372"/>
              <a:gd name="connsiteX5" fmla="*/ 0 w 6307353"/>
              <a:gd name="connsiteY5" fmla="*/ 2200780 h 5780372"/>
              <a:gd name="connsiteX6" fmla="*/ 611338 w 6307353"/>
              <a:gd name="connsiteY6" fmla="*/ 199396 h 5780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07353" h="5780372">
                <a:moveTo>
                  <a:pt x="760444" y="0"/>
                </a:moveTo>
                <a:lnTo>
                  <a:pt x="6307353" y="0"/>
                </a:lnTo>
                <a:lnTo>
                  <a:pt x="6307353" y="4515612"/>
                </a:lnTo>
                <a:lnTo>
                  <a:pt x="6110746" y="4731934"/>
                </a:lnTo>
                <a:cubicBezTo>
                  <a:pt x="5462967" y="5379713"/>
                  <a:pt x="4568069" y="5780372"/>
                  <a:pt x="3579592" y="5780372"/>
                </a:cubicBezTo>
                <a:cubicBezTo>
                  <a:pt x="1602638" y="5780372"/>
                  <a:pt x="0" y="4177734"/>
                  <a:pt x="0" y="2200780"/>
                </a:cubicBezTo>
                <a:cubicBezTo>
                  <a:pt x="0" y="1459422"/>
                  <a:pt x="225371" y="770703"/>
                  <a:pt x="611338" y="199396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4" name="Titolo 1">
            <a:extLst>
              <a:ext uri="{FF2B5EF4-FFF2-40B4-BE49-F238E27FC236}">
                <a16:creationId xmlns:a16="http://schemas.microsoft.com/office/drawing/2014/main" id="{2E646B4F-6CCB-724C-9D5E-6D5770023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9" y="499597"/>
            <a:ext cx="4937211" cy="1325563"/>
          </a:xfrm>
        </p:spPr>
        <p:txBody>
          <a:bodyPr lIns="0" tIns="0" rIns="0" bIns="0" rtlCol="0">
            <a:noAutofit/>
          </a:bodyPr>
          <a:lstStyle>
            <a:lvl1pPr>
              <a:defRPr sz="3199" b="1" cap="all" baseline="0"/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85270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2EF092-072C-4F66-BDA0-23AA9ABC9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580F704-AA90-42F8-A739-2C6A55FC7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F41EE03-6466-49C1-AD83-9F624F41A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3C5E-6B6A-4220-B356-C06D53601D5C}" type="datetimeFigureOut">
              <a:rPr lang="it-IT" smtClean="0"/>
              <a:t>07/09/2021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7FC3E30-F639-479D-9AD0-3FF103F71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9519C9F-E7F7-42F0-BC45-86BC3E8CA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9809E-0636-4DF6-B31F-6D99129B47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6676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592A05-E6BC-47EF-9A46-01F3E11F2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B445D5F-A6D3-4210-8B2B-B4136368A4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9D7FAEF-9ECE-461D-ADF7-7B6056581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3C5E-6B6A-4220-B356-C06D53601D5C}" type="datetimeFigureOut">
              <a:rPr lang="it-IT" smtClean="0"/>
              <a:t>07/09/2021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29B34FA-0F0C-4665-99E3-506C8F797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17A390E-4EDB-46D6-B6CD-756DE6070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9809E-0636-4DF6-B31F-6D99129B47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1651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6BE5DD-0BE8-482B-9CD0-5C0FF8ABC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D79D13C-2767-44CC-AFB8-F189B59EDF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9F34FF8-8EA4-42F4-A92D-3009205E9D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7085644-CDAA-4465-9AB3-D3250519D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3C5E-6B6A-4220-B356-C06D53601D5C}" type="datetimeFigureOut">
              <a:rPr lang="it-IT" smtClean="0"/>
              <a:t>07/09/2021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87D6190-EE6F-4A07-AC34-E8B17B828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500BF58-0DB9-48C1-92F8-B97C490D3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9809E-0636-4DF6-B31F-6D99129B47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7155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6A1F57-7672-4126-B853-9E462590C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D736034-DF9C-40B0-8933-D375FBD08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F1DDDD6-1419-471D-8B2E-8453584FB0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10A25E8-D461-472E-A40A-8CEFA4D382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7F997B5-71D3-4A6B-8842-A0261962A6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D931F1D-02B9-4A78-BB4A-E41A12B9F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3C5E-6B6A-4220-B356-C06D53601D5C}" type="datetimeFigureOut">
              <a:rPr lang="it-IT" smtClean="0"/>
              <a:t>07/09/2021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856B330E-4C97-4EDC-B8F2-3E8020AF5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288E863-5B35-4627-84E3-EC745D8E8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9809E-0636-4DF6-B31F-6D99129B47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7585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6CC06D-21F5-42BE-B2ED-6A3E672DA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A02508E-4D09-4820-ACDB-9F4B94EA7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3C5E-6B6A-4220-B356-C06D53601D5C}" type="datetimeFigureOut">
              <a:rPr lang="it-IT" smtClean="0"/>
              <a:t>07/09/2021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3321F9C-8D1E-4679-A0BE-57B0FE5EF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8911741-86DA-4572-A405-E3F6AC1B8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9809E-0636-4DF6-B31F-6D99129B47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7647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AA4ECB8-430B-4309-9E04-6FADF34E3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3C5E-6B6A-4220-B356-C06D53601D5C}" type="datetimeFigureOut">
              <a:rPr lang="it-IT" smtClean="0"/>
              <a:t>07/09/2021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57DD42B-4316-4846-B0B3-D720CEABB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EDA2EC2-7D3D-4169-BFF7-F6F5FF659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9809E-0636-4DF6-B31F-6D99129B47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7346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FD6D2C-DC01-4D80-BC5E-BCCBA9024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9FCDCA6-C77F-447E-B5D8-5D98D3CF58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C2E0A3D-A7F4-4576-8658-15D9DE64A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BE32E9B-0286-4B2D-A4A3-26F772B58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3C5E-6B6A-4220-B356-C06D53601D5C}" type="datetimeFigureOut">
              <a:rPr lang="it-IT" smtClean="0"/>
              <a:t>07/09/2021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F54598A-408B-4A42-B6BC-E9ADF2883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8B2B680-1F94-42E7-AF16-D52CC5A70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9809E-0636-4DF6-B31F-6D99129B47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8145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D47155-FD23-4233-AB17-0A5F65B0D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ED43E20-11B9-4810-8778-88A0CCA5A8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02EA496-6213-4D81-9EE6-F0B58D49F2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F3DB9EE-D53C-4916-A0C7-C11EE5AD3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3C5E-6B6A-4220-B356-C06D53601D5C}" type="datetimeFigureOut">
              <a:rPr lang="it-IT" smtClean="0"/>
              <a:t>07/09/2021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C00BC1C-9B8F-4283-921E-0CAB1F8E9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FC77301-2A4B-48FE-BECD-3479E44CC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9809E-0636-4DF6-B31F-6D99129B47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2922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C7896FC-B0F3-435F-BFD3-9BAA80EFB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5ABA101-2C06-4527-91C3-0730AA845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FE36817-E544-4E6A-9760-6BC577B351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B3C5E-6B6A-4220-B356-C06D53601D5C}" type="datetimeFigureOut">
              <a:rPr lang="it-IT" smtClean="0"/>
              <a:t>07/09/2021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0C1DE84-EFB8-4099-847D-F330FBDDAE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3ED1560-344B-4A38-B1B0-E39798DC64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9809E-0636-4DF6-B31F-6D99129B47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7162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6">
            <a:extLst>
              <a:ext uri="{FF2B5EF4-FFF2-40B4-BE49-F238E27FC236}">
                <a16:creationId xmlns:a16="http://schemas.microsoft.com/office/drawing/2014/main" id="{ADB1C51E-06EA-42BC-BD80-E81F171161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6766561" cy="6858000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D4BB4B1B-FBBB-47B2-B996-27DF349D30B3}"/>
              </a:ext>
            </a:extLst>
          </p:cNvPr>
          <p:cNvSpPr txBox="1"/>
          <p:nvPr/>
        </p:nvSpPr>
        <p:spPr>
          <a:xfrm>
            <a:off x="6854910" y="284645"/>
            <a:ext cx="5230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32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ASSEMBLEA </a:t>
            </a:r>
            <a:r>
              <a:rPr lang="it-IT" sz="32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DI </a:t>
            </a:r>
            <a:r>
              <a:rPr lang="it-IT" sz="32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UP</a:t>
            </a: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462EAD92-E1DD-45D0-99E1-9385BC5A2943}"/>
              </a:ext>
            </a:extLst>
          </p:cNvPr>
          <p:cNvSpPr txBox="1"/>
          <p:nvPr/>
        </p:nvSpPr>
        <p:spPr>
          <a:xfrm>
            <a:off x="6766560" y="2583906"/>
            <a:ext cx="540689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54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LO SPIRITO GUIDA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54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I NOSTRI PASSI</a:t>
            </a:r>
            <a:endParaRPr kumimoji="0" lang="it-IT" sz="4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FF54731D-88E1-462F-BB45-9FAD54D7DD5D}"/>
              </a:ext>
            </a:extLst>
          </p:cNvPr>
          <p:cNvSpPr txBox="1"/>
          <p:nvPr/>
        </p:nvSpPr>
        <p:spPr>
          <a:xfrm>
            <a:off x="6961810" y="6373300"/>
            <a:ext cx="5230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14-15-17 </a:t>
            </a: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settembre 2021</a:t>
            </a:r>
            <a:endParaRPr kumimoji="0" lang="it-IT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0385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egnaposto contenuto 6">
            <a:extLst>
              <a:ext uri="{FF2B5EF4-FFF2-40B4-BE49-F238E27FC236}">
                <a16:creationId xmlns:a16="http://schemas.microsoft.com/office/drawing/2014/main" id="{822B4678-F7B3-4650-80E1-464FA4E64E7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8" b="44860"/>
          <a:stretch/>
        </p:blipFill>
        <p:spPr>
          <a:xfrm>
            <a:off x="-1" y="-1"/>
            <a:ext cx="12192001" cy="6858001"/>
          </a:xfrm>
          <a:prstGeom prst="rect">
            <a:avLst/>
          </a:prstGeom>
        </p:spPr>
      </p:pic>
      <p:sp>
        <p:nvSpPr>
          <p:cNvPr id="7" name="Rettangolo 6">
            <a:extLst>
              <a:ext uri="{FF2B5EF4-FFF2-40B4-BE49-F238E27FC236}">
                <a16:creationId xmlns:a16="http://schemas.microsoft.com/office/drawing/2014/main" id="{C93A6D7B-FDDC-4AC4-8B08-B13EB47FD34A}"/>
              </a:ext>
            </a:extLst>
          </p:cNvPr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2629" y="11927"/>
            <a:ext cx="10515600" cy="1325563"/>
          </a:xfrm>
        </p:spPr>
        <p:txBody>
          <a:bodyPr>
            <a:normAutofit/>
          </a:bodyPr>
          <a:lstStyle/>
          <a:p>
            <a:r>
              <a:rPr lang="it-IT" sz="6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Vieni, Santo Spirito di Dio</a:t>
            </a:r>
            <a:endParaRPr lang="it-IT" sz="60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type="body" idx="1"/>
          </p:nvPr>
        </p:nvSpPr>
        <p:spPr>
          <a:xfrm>
            <a:off x="383137" y="1029916"/>
            <a:ext cx="6795429" cy="2045219"/>
          </a:xfrm>
        </p:spPr>
        <p:txBody>
          <a:bodyPr>
            <a:noAutofit/>
          </a:bodyPr>
          <a:lstStyle/>
          <a:p>
            <a:r>
              <a:rPr lang="it-IT" sz="3200" dirty="0" smtClean="0">
                <a:solidFill>
                  <a:schemeClr val="accent1"/>
                </a:solidFill>
              </a:rPr>
              <a:t>Vieni, Santo Spirito di Dio</a:t>
            </a:r>
            <a:br>
              <a:rPr lang="it-IT" sz="3200" dirty="0" smtClean="0">
                <a:solidFill>
                  <a:schemeClr val="accent1"/>
                </a:solidFill>
              </a:rPr>
            </a:br>
            <a:r>
              <a:rPr lang="it-IT" sz="3200" dirty="0" smtClean="0">
                <a:solidFill>
                  <a:schemeClr val="accent1"/>
                </a:solidFill>
              </a:rPr>
              <a:t>Come vento soffia sulla Chiesa</a:t>
            </a:r>
            <a:br>
              <a:rPr lang="it-IT" sz="3200" dirty="0" smtClean="0">
                <a:solidFill>
                  <a:schemeClr val="accent1"/>
                </a:solidFill>
              </a:rPr>
            </a:br>
            <a:r>
              <a:rPr lang="it-IT" sz="3200" dirty="0" smtClean="0">
                <a:solidFill>
                  <a:schemeClr val="accent1"/>
                </a:solidFill>
              </a:rPr>
              <a:t>Vieni come fuoco, ardi in noi</a:t>
            </a:r>
            <a:br>
              <a:rPr lang="it-IT" sz="3200" dirty="0" smtClean="0">
                <a:solidFill>
                  <a:schemeClr val="accent1"/>
                </a:solidFill>
              </a:rPr>
            </a:br>
            <a:r>
              <a:rPr lang="it-IT" sz="3200" dirty="0" smtClean="0">
                <a:solidFill>
                  <a:schemeClr val="accent1"/>
                </a:solidFill>
              </a:rPr>
              <a:t>E con te saremo veri testimoni di Gesù.</a:t>
            </a:r>
            <a:endParaRPr lang="it-IT" sz="3200" dirty="0">
              <a:solidFill>
                <a:schemeClr val="accent1"/>
              </a:solidFill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30719" y="3380800"/>
            <a:ext cx="5765280" cy="3083185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it-IT" sz="5100" dirty="0"/>
              <a:t>Sei vento, spazza il cielo</a:t>
            </a:r>
            <a:br>
              <a:rPr lang="it-IT" sz="5100" dirty="0"/>
            </a:br>
            <a:r>
              <a:rPr lang="it-IT" sz="5100" dirty="0"/>
              <a:t>Dalle nubi del timore</a:t>
            </a:r>
            <a:br>
              <a:rPr lang="it-IT" sz="5100" dirty="0"/>
            </a:br>
            <a:r>
              <a:rPr lang="it-IT" sz="5100" dirty="0"/>
              <a:t>Sei fuoco, sciogli il gelo</a:t>
            </a:r>
            <a:br>
              <a:rPr lang="it-IT" sz="5100" dirty="0"/>
            </a:br>
            <a:r>
              <a:rPr lang="it-IT" sz="5100" dirty="0"/>
              <a:t>E accendi il nostro ardore</a:t>
            </a:r>
            <a:br>
              <a:rPr lang="it-IT" sz="5100" dirty="0"/>
            </a:br>
            <a:r>
              <a:rPr lang="it-IT" sz="5100" dirty="0"/>
              <a:t>Spirito creatore</a:t>
            </a:r>
            <a:br>
              <a:rPr lang="it-IT" sz="5100" dirty="0"/>
            </a:br>
            <a:r>
              <a:rPr lang="it-IT" sz="5100" dirty="0"/>
              <a:t>Scendi su di </a:t>
            </a:r>
            <a:r>
              <a:rPr lang="it-IT" sz="5100" dirty="0" smtClean="0"/>
              <a:t>noi.</a:t>
            </a:r>
            <a:endParaRPr lang="it-IT" sz="5100" dirty="0"/>
          </a:p>
          <a:p>
            <a:endParaRPr lang="it-IT" sz="3600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426718" y="3380800"/>
            <a:ext cx="5389453" cy="308318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it-IT" sz="3200" dirty="0"/>
              <a:t>Tu fonte di unità</a:t>
            </a:r>
            <a:br>
              <a:rPr lang="it-IT" sz="3200" dirty="0"/>
            </a:br>
            <a:r>
              <a:rPr lang="it-IT" sz="3200" dirty="0"/>
              <a:t>Rinnova la tua Chiesa</a:t>
            </a:r>
            <a:br>
              <a:rPr lang="it-IT" sz="3200" dirty="0"/>
            </a:br>
            <a:r>
              <a:rPr lang="it-IT" sz="3200" dirty="0"/>
              <a:t>Illumina le menti</a:t>
            </a:r>
            <a:br>
              <a:rPr lang="it-IT" sz="3200" dirty="0"/>
            </a:br>
            <a:r>
              <a:rPr lang="it-IT" sz="3200" dirty="0"/>
              <a:t>Dai pace al nostro mondo</a:t>
            </a:r>
            <a:br>
              <a:rPr lang="it-IT" sz="3200" dirty="0"/>
            </a:br>
            <a:r>
              <a:rPr lang="it-IT" sz="3200" dirty="0"/>
              <a:t>O Consolatore</a:t>
            </a:r>
            <a:br>
              <a:rPr lang="it-IT" sz="3200" dirty="0"/>
            </a:br>
            <a:r>
              <a:rPr lang="it-IT" sz="3200" dirty="0"/>
              <a:t>Scendi su di </a:t>
            </a:r>
            <a:r>
              <a:rPr lang="it-IT" sz="3200" dirty="0"/>
              <a:t>noi.</a:t>
            </a:r>
            <a:endParaRPr lang="it-IT" sz="3200" dirty="0"/>
          </a:p>
          <a:p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2634303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6">
            <a:extLst>
              <a:ext uri="{FF2B5EF4-FFF2-40B4-BE49-F238E27FC236}">
                <a16:creationId xmlns:a16="http://schemas.microsoft.com/office/drawing/2014/main" id="{6BB76439-C15A-4DE5-B275-2104D94AEF0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8" b="44860"/>
          <a:stretch/>
        </p:blipFill>
        <p:spPr>
          <a:xfrm>
            <a:off x="-1" y="-1"/>
            <a:ext cx="12192001" cy="6858001"/>
          </a:xfrm>
          <a:prstGeom prst="rect">
            <a:avLst/>
          </a:prstGeom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9B4372B7-9E0D-420D-BAAA-D66E53C9E05E}"/>
              </a:ext>
            </a:extLst>
          </p:cNvPr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53986" y="553871"/>
            <a:ext cx="10684025" cy="599407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3600" dirty="0" smtClean="0"/>
              <a:t>P.	Nel nome del Padre e del Figlio e dello Spirito Santo.</a:t>
            </a:r>
          </a:p>
          <a:p>
            <a:pPr marL="0" indent="0" algn="just">
              <a:buNone/>
            </a:pPr>
            <a:r>
              <a:rPr lang="it-IT" sz="3600" dirty="0" smtClean="0"/>
              <a:t>T.</a:t>
            </a:r>
            <a:r>
              <a:rPr lang="it-IT" sz="3600" b="1" dirty="0" smtClean="0">
                <a:solidFill>
                  <a:srgbClr val="C00000"/>
                </a:solidFill>
              </a:rPr>
              <a:t>	</a:t>
            </a:r>
            <a:r>
              <a:rPr lang="it-IT" sz="3600" b="1" dirty="0" smtClean="0">
                <a:solidFill>
                  <a:schemeClr val="accent1"/>
                </a:solidFill>
              </a:rPr>
              <a:t>Amen.</a:t>
            </a:r>
          </a:p>
          <a:p>
            <a:pPr marL="0" indent="0" algn="just">
              <a:buNone/>
            </a:pPr>
            <a:endParaRPr lang="it-IT" sz="3600" dirty="0" smtClean="0"/>
          </a:p>
          <a:p>
            <a:pPr marL="0" indent="0" algn="just">
              <a:buNone/>
            </a:pPr>
            <a:r>
              <a:rPr lang="it-IT" sz="3600" dirty="0" smtClean="0"/>
              <a:t>P.	Il Signore sia con voi.</a:t>
            </a:r>
          </a:p>
          <a:p>
            <a:pPr marL="0" indent="0" algn="just">
              <a:buNone/>
            </a:pPr>
            <a:r>
              <a:rPr lang="it-IT" sz="3600" dirty="0" smtClean="0"/>
              <a:t>T.</a:t>
            </a:r>
            <a:r>
              <a:rPr lang="it-IT" sz="3600" b="1" dirty="0" smtClean="0">
                <a:solidFill>
                  <a:srgbClr val="C00000"/>
                </a:solidFill>
              </a:rPr>
              <a:t>	</a:t>
            </a:r>
            <a:r>
              <a:rPr lang="it-IT" sz="3600" b="1" dirty="0" smtClean="0">
                <a:solidFill>
                  <a:schemeClr val="accent1"/>
                </a:solidFill>
              </a:rPr>
              <a:t>E con il tuo spirito.</a:t>
            </a:r>
          </a:p>
          <a:p>
            <a:pPr marL="0" indent="0" algn="just">
              <a:buNone/>
            </a:pPr>
            <a:endParaRPr lang="it-IT" sz="3600" dirty="0" smtClean="0"/>
          </a:p>
          <a:p>
            <a:pPr marL="0" indent="0" algn="just">
              <a:buNone/>
            </a:pPr>
            <a:r>
              <a:rPr lang="it-IT" sz="3600" dirty="0" smtClean="0"/>
              <a:t>P.	Poniamoci in accoglienza della Parola del Signore perché 	sia lampada ai nostri passi durante questa serata di 	condivisione al servizio delle nostre comunità.</a:t>
            </a: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2612070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6">
            <a:extLst>
              <a:ext uri="{FF2B5EF4-FFF2-40B4-BE49-F238E27FC236}">
                <a16:creationId xmlns:a16="http://schemas.microsoft.com/office/drawing/2014/main" id="{0C3D900A-72D2-4A07-BF8E-1A3FC48E563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8" b="44860"/>
          <a:stretch/>
        </p:blipFill>
        <p:spPr>
          <a:xfrm>
            <a:off x="-1" y="-1"/>
            <a:ext cx="12192001" cy="6858001"/>
          </a:xfrm>
          <a:prstGeom prst="rect">
            <a:avLst/>
          </a:prstGeom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9FDAC87C-5BDD-47BA-99C1-0590472E1878}"/>
              </a:ext>
            </a:extLst>
          </p:cNvPr>
          <p:cNvSpPr/>
          <p:nvPr/>
        </p:nvSpPr>
        <p:spPr>
          <a:xfrm>
            <a:off x="-2" y="-1"/>
            <a:ext cx="12192001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6841" y="-105104"/>
            <a:ext cx="10515600" cy="1070589"/>
          </a:xfrm>
        </p:spPr>
        <p:txBody>
          <a:bodyPr/>
          <a:lstStyle/>
          <a:p>
            <a:r>
              <a:rPr lang="it-IT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Dal Libro della Genesi </a:t>
            </a:r>
            <a:r>
              <a:rPr lang="it-IT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(</a:t>
            </a:r>
            <a:r>
              <a:rPr lang="it-IT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Gn</a:t>
            </a:r>
            <a:r>
              <a:rPr lang="it-IT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15,1-6)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46841" y="732215"/>
            <a:ext cx="11498318" cy="400622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3600" dirty="0"/>
              <a:t>Dopo tali fatti, fu rivolta ad Abram, in visione, questa parola del Signore: «Non temere, Abram. Io sono il tuo scudo; la tua ricompensa sarà molto grande». Rispose Abram: «Signore Dio, che cosa mi darai? Io me ne vado senza figli e l'erede della mia casa è </a:t>
            </a:r>
            <a:r>
              <a:rPr lang="it-IT" sz="3600" dirty="0" err="1"/>
              <a:t>Elièzer</a:t>
            </a:r>
            <a:r>
              <a:rPr lang="it-IT" sz="3600" dirty="0"/>
              <a:t> di Damasco». Soggiunse Abram: «Ecco, a me non hai dato discendenza e un mio domestico sarà mio erede». Ed ecco, gli fu rivolta questa parola dal Signore: «Non sarà costui il tuo erede, ma uno nato da te sarà il tuo erede». Poi lo condusse fuori e gli disse: «Guarda in cielo e conta le stelle, se riesci a contarle»; e soggiunse: «Tale sarà la tua discendenza». Egli credette al Signore, che glielo accreditò come giustizia.</a:t>
            </a:r>
          </a:p>
        </p:txBody>
      </p:sp>
    </p:spTree>
    <p:extLst>
      <p:ext uri="{BB962C8B-B14F-4D97-AF65-F5344CB8AC3E}">
        <p14:creationId xmlns:p14="http://schemas.microsoft.com/office/powerpoint/2010/main" val="1479806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contenuto 6">
            <a:extLst>
              <a:ext uri="{FF2B5EF4-FFF2-40B4-BE49-F238E27FC236}">
                <a16:creationId xmlns:a16="http://schemas.microsoft.com/office/drawing/2014/main" id="{9BE72DE3-90FE-41A5-96A4-1084FA959B8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8" b="44860"/>
          <a:stretch/>
        </p:blipFill>
        <p:spPr>
          <a:xfrm>
            <a:off x="-1" y="-1"/>
            <a:ext cx="12192001" cy="6858001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03983F66-003C-4326-BBA1-A5EB32589FEC}"/>
              </a:ext>
            </a:extLst>
          </p:cNvPr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32433" y="1119832"/>
            <a:ext cx="10577575" cy="1964190"/>
          </a:xfrm>
        </p:spPr>
        <p:txBody>
          <a:bodyPr>
            <a:noAutofit/>
          </a:bodyPr>
          <a:lstStyle/>
          <a:p>
            <a:pPr algn="just"/>
            <a:r>
              <a:rPr lang="it-IT" sz="3600" dirty="0" smtClean="0">
                <a:latin typeface="+mn-lt"/>
              </a:rPr>
              <a:t>P.	Ascolta </a:t>
            </a:r>
            <a:r>
              <a:rPr lang="it-IT" sz="3600" dirty="0">
                <a:latin typeface="+mn-lt"/>
              </a:rPr>
              <a:t>con bontà, o Signore, </a:t>
            </a:r>
            <a:r>
              <a:rPr lang="it-IT" sz="3600" dirty="0" smtClean="0">
                <a:latin typeface="+mn-lt"/>
              </a:rPr>
              <a:t>le </a:t>
            </a:r>
            <a:r>
              <a:rPr lang="it-IT" sz="3600" dirty="0">
                <a:latin typeface="+mn-lt"/>
              </a:rPr>
              <a:t>preghiere che noi i tuoi </a:t>
            </a:r>
            <a:r>
              <a:rPr lang="it-IT" sz="3600" dirty="0" smtClean="0">
                <a:latin typeface="+mn-lt"/>
              </a:rPr>
              <a:t>	figli </a:t>
            </a:r>
            <a:r>
              <a:rPr lang="it-IT" sz="3600" dirty="0">
                <a:latin typeface="+mn-lt"/>
              </a:rPr>
              <a:t>ti presentano, perché conosciamo nella verità e </a:t>
            </a:r>
            <a:r>
              <a:rPr lang="it-IT" sz="3600" dirty="0" smtClean="0">
                <a:latin typeface="+mn-lt"/>
              </a:rPr>
              <a:t>	proclamiamo </a:t>
            </a:r>
            <a:r>
              <a:rPr lang="it-IT" sz="3600" dirty="0">
                <a:latin typeface="+mn-lt"/>
              </a:rPr>
              <a:t>con franchezza ciò che è giusto e santo ai </a:t>
            </a:r>
            <a:r>
              <a:rPr lang="it-IT" sz="3600" dirty="0" smtClean="0">
                <a:latin typeface="+mn-lt"/>
              </a:rPr>
              <a:t>	tuoi </a:t>
            </a:r>
            <a:r>
              <a:rPr lang="it-IT" sz="3600" dirty="0">
                <a:latin typeface="+mn-lt"/>
              </a:rPr>
              <a:t>occhi.</a:t>
            </a:r>
          </a:p>
        </p:txBody>
      </p:sp>
      <p:sp>
        <p:nvSpPr>
          <p:cNvPr id="4" name="Segnaposto contenuto 2"/>
          <p:cNvSpPr txBox="1">
            <a:spLocks/>
          </p:cNvSpPr>
          <p:nvPr/>
        </p:nvSpPr>
        <p:spPr>
          <a:xfrm>
            <a:off x="328720" y="3545452"/>
            <a:ext cx="11243170" cy="14920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472C4"/>
              </a:buClr>
              <a:buSzTx/>
              <a:buFont typeface="Wingdings 3" charset="2"/>
              <a:buNone/>
              <a:tabLst/>
              <a:defRPr/>
            </a:pPr>
            <a:r>
              <a:rPr kumimoji="0" lang="it-IT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L.		Preghiamo </a:t>
            </a: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insieme </a:t>
            </a:r>
            <a:r>
              <a:rPr kumimoji="0" lang="it-IT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dicendo:	</a:t>
            </a:r>
            <a:r>
              <a:rPr kumimoji="0" lang="it-IT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</a:rPr>
              <a:t>Padre </a:t>
            </a:r>
            <a: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</a:rPr>
              <a:t>buono, ascoltaci.</a:t>
            </a:r>
          </a:p>
        </p:txBody>
      </p:sp>
    </p:spTree>
    <p:extLst>
      <p:ext uri="{BB962C8B-B14F-4D97-AF65-F5344CB8AC3E}">
        <p14:creationId xmlns:p14="http://schemas.microsoft.com/office/powerpoint/2010/main" val="3550802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egnaposto contenuto 6">
            <a:extLst>
              <a:ext uri="{FF2B5EF4-FFF2-40B4-BE49-F238E27FC236}">
                <a16:creationId xmlns:a16="http://schemas.microsoft.com/office/drawing/2014/main" id="{B3E7FF83-55FE-4902-AE28-C2CDFB15A14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8" b="44860"/>
          <a:stretch/>
        </p:blipFill>
        <p:spPr>
          <a:xfrm>
            <a:off x="-1" y="-1"/>
            <a:ext cx="12192001" cy="6858001"/>
          </a:xfrm>
          <a:prstGeom prst="rect">
            <a:avLst/>
          </a:prstGeom>
        </p:spPr>
      </p:pic>
      <p:sp>
        <p:nvSpPr>
          <p:cNvPr id="7" name="Rettangolo 6">
            <a:extLst>
              <a:ext uri="{FF2B5EF4-FFF2-40B4-BE49-F238E27FC236}">
                <a16:creationId xmlns:a16="http://schemas.microsoft.com/office/drawing/2014/main" id="{F758ADBE-B951-41BB-A3FA-62FA3650F6DF}"/>
              </a:ext>
            </a:extLst>
          </p:cNvPr>
          <p:cNvSpPr/>
          <p:nvPr/>
        </p:nvSpPr>
        <p:spPr>
          <a:xfrm>
            <a:off x="-1" y="3924"/>
            <a:ext cx="12192001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egnaposto contenuto 2"/>
          <p:cNvSpPr txBox="1">
            <a:spLocks/>
          </p:cNvSpPr>
          <p:nvPr/>
        </p:nvSpPr>
        <p:spPr>
          <a:xfrm>
            <a:off x="603422" y="848222"/>
            <a:ext cx="10812841" cy="54860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sz="3600" dirty="0"/>
              <a:t>Padre, indicaci la strada feconda per la nostra Chiesa di Mantova. Preghiamo</a:t>
            </a:r>
            <a:r>
              <a:rPr lang="it-IT" sz="3600" dirty="0" smtClean="0"/>
              <a:t>.</a:t>
            </a:r>
          </a:p>
          <a:p>
            <a:pPr marL="0" indent="0" algn="just">
              <a:buNone/>
            </a:pPr>
            <a:endParaRPr lang="it-IT" sz="3600" dirty="0"/>
          </a:p>
          <a:p>
            <a:pPr algn="just"/>
            <a:r>
              <a:rPr lang="it-IT" sz="3600" dirty="0"/>
              <a:t>Padre, fai sbocciare in noi il dono della tua vita perché possiamo aprirci ai nostri fratelli e sorelle. Preghiamo</a:t>
            </a:r>
            <a:r>
              <a:rPr lang="it-IT" sz="3600" dirty="0" smtClean="0"/>
              <a:t>.</a:t>
            </a:r>
          </a:p>
          <a:p>
            <a:pPr marL="0" indent="0" algn="just">
              <a:buNone/>
            </a:pPr>
            <a:endParaRPr lang="it-IT" sz="3600" dirty="0"/>
          </a:p>
          <a:p>
            <a:pPr algn="just"/>
            <a:r>
              <a:rPr lang="it-IT" sz="3600" dirty="0"/>
              <a:t>Padre, donaci lo Spirito di Comunione per attivare la sinergia di tutte le membra della Chiesa. Preghiamo</a:t>
            </a:r>
            <a:r>
              <a:rPr lang="it-IT" sz="3600" dirty="0" smtClean="0"/>
              <a:t>.</a:t>
            </a: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2957064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egnaposto contenuto 6">
            <a:extLst>
              <a:ext uri="{FF2B5EF4-FFF2-40B4-BE49-F238E27FC236}">
                <a16:creationId xmlns:a16="http://schemas.microsoft.com/office/drawing/2014/main" id="{B3E7FF83-55FE-4902-AE28-C2CDFB15A14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8" b="44860"/>
          <a:stretch/>
        </p:blipFill>
        <p:spPr>
          <a:xfrm>
            <a:off x="-1" y="-1"/>
            <a:ext cx="12192001" cy="6858001"/>
          </a:xfrm>
          <a:prstGeom prst="rect">
            <a:avLst/>
          </a:prstGeom>
        </p:spPr>
      </p:pic>
      <p:sp>
        <p:nvSpPr>
          <p:cNvPr id="7" name="Rettangolo 6">
            <a:extLst>
              <a:ext uri="{FF2B5EF4-FFF2-40B4-BE49-F238E27FC236}">
                <a16:creationId xmlns:a16="http://schemas.microsoft.com/office/drawing/2014/main" id="{F758ADBE-B951-41BB-A3FA-62FA3650F6DF}"/>
              </a:ext>
            </a:extLst>
          </p:cNvPr>
          <p:cNvSpPr/>
          <p:nvPr/>
        </p:nvSpPr>
        <p:spPr>
          <a:xfrm>
            <a:off x="-1" y="3924"/>
            <a:ext cx="12192001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egnaposto contenuto 2"/>
          <p:cNvSpPr txBox="1">
            <a:spLocks/>
          </p:cNvSpPr>
          <p:nvPr/>
        </p:nvSpPr>
        <p:spPr>
          <a:xfrm>
            <a:off x="603422" y="515008"/>
            <a:ext cx="10812841" cy="61800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472C4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it-IT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Padre</a:t>
            </a: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accendi sempre in noi la speranza perché possiamo credere e vivere il sogno di comunità vive, gioiose e feconde. Preghiamo</a:t>
            </a:r>
            <a:r>
              <a:rPr kumimoji="0" lang="it-IT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472C4"/>
              </a:buClr>
              <a:buSzTx/>
              <a:buNone/>
              <a:tabLst/>
              <a:defRPr/>
            </a:pPr>
            <a:endParaRPr kumimoji="0" lang="it-IT" sz="3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472C4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Padre, infondi in noi la forza per scelte coraggiose. Preghiamo</a:t>
            </a:r>
            <a:r>
              <a:rPr kumimoji="0" lang="it-IT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472C4"/>
              </a:buClr>
              <a:buSzTx/>
              <a:buNone/>
              <a:tabLst/>
              <a:defRPr/>
            </a:pPr>
            <a:endParaRPr kumimoji="0" lang="it-IT" sz="3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472C4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Padre, liberaci da resistenze, paure e malinconie perché possiamo intraprendere questo cammino nella libertà del tuo Spirito. Preghiamo.</a:t>
            </a:r>
          </a:p>
        </p:txBody>
      </p:sp>
    </p:spTree>
    <p:extLst>
      <p:ext uri="{BB962C8B-B14F-4D97-AF65-F5344CB8AC3E}">
        <p14:creationId xmlns:p14="http://schemas.microsoft.com/office/powerpoint/2010/main" val="786040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egnaposto contenuto 6">
            <a:extLst>
              <a:ext uri="{FF2B5EF4-FFF2-40B4-BE49-F238E27FC236}">
                <a16:creationId xmlns:a16="http://schemas.microsoft.com/office/drawing/2014/main" id="{B3E7FF83-55FE-4902-AE28-C2CDFB15A14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8" b="44860"/>
          <a:stretch/>
        </p:blipFill>
        <p:spPr>
          <a:xfrm>
            <a:off x="-1" y="-1"/>
            <a:ext cx="12192001" cy="6858001"/>
          </a:xfrm>
          <a:prstGeom prst="rect">
            <a:avLst/>
          </a:prstGeom>
        </p:spPr>
      </p:pic>
      <p:sp>
        <p:nvSpPr>
          <p:cNvPr id="7" name="Rettangolo 6">
            <a:extLst>
              <a:ext uri="{FF2B5EF4-FFF2-40B4-BE49-F238E27FC236}">
                <a16:creationId xmlns:a16="http://schemas.microsoft.com/office/drawing/2014/main" id="{F758ADBE-B951-41BB-A3FA-62FA3650F6DF}"/>
              </a:ext>
            </a:extLst>
          </p:cNvPr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53944" y="1565616"/>
            <a:ext cx="10812841" cy="5118963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sz="3600" dirty="0" smtClean="0"/>
              <a:t>P.	Infondi in noi, o Signore, uno spirito di intelligenza, di verità e di 	pace, perché con tutto il cuore cerchiamo di conoscere ciò che ti è 	gradito e mettiamo in pratica quanto abbiamo conosciuto.</a:t>
            </a:r>
            <a:endParaRPr lang="it-IT" sz="3600" dirty="0"/>
          </a:p>
          <a:p>
            <a:pPr marL="0" indent="0" algn="just">
              <a:buNone/>
            </a:pPr>
            <a:r>
              <a:rPr lang="it-IT" sz="3600" dirty="0" smtClean="0"/>
              <a:t>	Per Cristo, nostro Signore.</a:t>
            </a:r>
          </a:p>
          <a:p>
            <a:pPr marL="0" indent="0" algn="just">
              <a:buNone/>
            </a:pPr>
            <a:r>
              <a:rPr lang="it-IT" sz="3600" dirty="0" smtClean="0"/>
              <a:t>T.</a:t>
            </a:r>
            <a:r>
              <a:rPr lang="it-IT" sz="3600" b="1" dirty="0" smtClean="0">
                <a:solidFill>
                  <a:schemeClr val="accent1"/>
                </a:solidFill>
              </a:rPr>
              <a:t>	Amen.</a:t>
            </a:r>
          </a:p>
          <a:p>
            <a:pPr marL="0" indent="0" algn="just">
              <a:buNone/>
            </a:pPr>
            <a:r>
              <a:rPr lang="it-IT" sz="3600" dirty="0" smtClean="0"/>
              <a:t>P.	Il Signore ci benedica, ci preservi da ogni male e ci conduca alla vita 	eterna.</a:t>
            </a:r>
          </a:p>
          <a:p>
            <a:pPr marL="0" indent="0" algn="just">
              <a:buNone/>
            </a:pPr>
            <a:r>
              <a:rPr lang="it-IT" sz="3600" dirty="0" smtClean="0"/>
              <a:t>T.</a:t>
            </a:r>
            <a:r>
              <a:rPr lang="it-IT" sz="3600" b="1" dirty="0" smtClean="0">
                <a:solidFill>
                  <a:schemeClr val="accent1"/>
                </a:solidFill>
              </a:rPr>
              <a:t>	Amen.</a:t>
            </a:r>
            <a:endParaRPr lang="it-IT" sz="3600" b="1" dirty="0">
              <a:solidFill>
                <a:schemeClr val="accent1"/>
              </a:solidFill>
            </a:endParaRPr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689578" y="502818"/>
            <a:ext cx="10812841" cy="6158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472C4"/>
              </a:buClr>
              <a:buSzTx/>
              <a:buFont typeface="Wingdings 3" charset="2"/>
              <a:buNone/>
              <a:tabLst/>
              <a:defRPr/>
            </a:pPr>
            <a: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Padre </a:t>
            </a:r>
            <a:r>
              <a:rPr kumimoji="0" lang="it-IT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nostro.</a:t>
            </a:r>
            <a:endParaRPr kumimoji="0" lang="it-IT" sz="40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923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6">
            <a:extLst>
              <a:ext uri="{FF2B5EF4-FFF2-40B4-BE49-F238E27FC236}">
                <a16:creationId xmlns:a16="http://schemas.microsoft.com/office/drawing/2014/main" id="{C4DFF193-9436-467D-8B7A-9256A204C26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8" b="44860"/>
          <a:stretch/>
        </p:blipFill>
        <p:spPr>
          <a:xfrm>
            <a:off x="-1" y="-1"/>
            <a:ext cx="12192001" cy="6858001"/>
          </a:xfrm>
          <a:prstGeom prst="rect">
            <a:avLst/>
          </a:prstGeom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D5650B3E-A861-4F7E-B450-AB6E35784A08}"/>
              </a:ext>
            </a:extLst>
          </p:cNvPr>
          <p:cNvSpPr/>
          <p:nvPr/>
        </p:nvSpPr>
        <p:spPr>
          <a:xfrm>
            <a:off x="-2" y="-8965"/>
            <a:ext cx="12192001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Segnaposto contenuto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3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80" y="0"/>
            <a:ext cx="4289896" cy="6857999"/>
          </a:xfrm>
        </p:spPr>
      </p:pic>
      <p:sp>
        <p:nvSpPr>
          <p:cNvPr id="6" name="Segnaposto testo 5"/>
          <p:cNvSpPr>
            <a:spLocks noGrp="1"/>
          </p:cNvSpPr>
          <p:nvPr>
            <p:ph type="body" sz="half" idx="2"/>
          </p:nvPr>
        </p:nvSpPr>
        <p:spPr>
          <a:xfrm>
            <a:off x="6243141" y="733566"/>
            <a:ext cx="5629834" cy="517324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endParaRPr lang="it-IT" sz="2800" kern="0" dirty="0"/>
          </a:p>
          <a:p>
            <a:pPr>
              <a:spcBef>
                <a:spcPts val="0"/>
              </a:spcBef>
            </a:pPr>
            <a:r>
              <a:rPr lang="it-IT" sz="3600" kern="0" dirty="0"/>
              <a:t>Sotto la tua protezione</a:t>
            </a:r>
          </a:p>
          <a:p>
            <a:pPr>
              <a:spcBef>
                <a:spcPts val="0"/>
              </a:spcBef>
            </a:pPr>
            <a:r>
              <a:rPr lang="it-IT" sz="3600" kern="0" dirty="0"/>
              <a:t>cerchiamo rifugio,</a:t>
            </a:r>
          </a:p>
          <a:p>
            <a:pPr>
              <a:spcBef>
                <a:spcPts val="0"/>
              </a:spcBef>
            </a:pPr>
            <a:r>
              <a:rPr lang="it-IT" sz="3600" kern="0" dirty="0"/>
              <a:t>Santa Madre di Dio.</a:t>
            </a:r>
          </a:p>
          <a:p>
            <a:pPr>
              <a:spcBef>
                <a:spcPts val="0"/>
              </a:spcBef>
            </a:pPr>
            <a:r>
              <a:rPr lang="it-IT" sz="3600" kern="0" dirty="0"/>
              <a:t/>
            </a:r>
            <a:br>
              <a:rPr lang="it-IT" sz="3600" kern="0" dirty="0"/>
            </a:br>
            <a:r>
              <a:rPr lang="it-IT" sz="3600" kern="0" dirty="0"/>
              <a:t>Non disprezzare le suppliche</a:t>
            </a:r>
          </a:p>
          <a:p>
            <a:pPr>
              <a:spcBef>
                <a:spcPts val="0"/>
              </a:spcBef>
            </a:pPr>
            <a:r>
              <a:rPr lang="it-IT" sz="3600" kern="0" dirty="0"/>
              <a:t>di noi che siamo nella prova,</a:t>
            </a:r>
            <a:br>
              <a:rPr lang="it-IT" sz="3600" kern="0" dirty="0"/>
            </a:br>
            <a:r>
              <a:rPr lang="it-IT" sz="3600" kern="0" dirty="0"/>
              <a:t>ma liberaci da ogni pericolo,</a:t>
            </a:r>
            <a:br>
              <a:rPr lang="it-IT" sz="3600" kern="0" dirty="0"/>
            </a:br>
            <a:r>
              <a:rPr lang="it-IT" sz="3600" kern="0" dirty="0"/>
              <a:t>o Vergine gloriosa e benedetta.</a:t>
            </a:r>
          </a:p>
        </p:txBody>
      </p:sp>
    </p:spTree>
    <p:extLst>
      <p:ext uri="{BB962C8B-B14F-4D97-AF65-F5344CB8AC3E}">
        <p14:creationId xmlns:p14="http://schemas.microsoft.com/office/powerpoint/2010/main" val="212947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637</Words>
  <Application>Microsoft Office PowerPoint</Application>
  <PresentationFormat>Widescreen</PresentationFormat>
  <Paragraphs>41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 3</vt:lpstr>
      <vt:lpstr>1_Tema di Office</vt:lpstr>
      <vt:lpstr>Presentazione standard di PowerPoint</vt:lpstr>
      <vt:lpstr>Vieni, Santo Spirito di Dio</vt:lpstr>
      <vt:lpstr>Presentazione standard di PowerPoint</vt:lpstr>
      <vt:lpstr>Dal Libro della Genesi (Gn 15,1-6)</vt:lpstr>
      <vt:lpstr>P. Ascolta con bontà, o Signore, le preghiere che noi i tuoi  figli ti presentano, perché conosciamo nella verità e  proclamiamo con franchezza ciò che è giusto e santo ai  tuoi occhi.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Massimiliano Cenzato</dc:creator>
  <cp:lastModifiedBy>Renato Gandolfi</cp:lastModifiedBy>
  <cp:revision>8</cp:revision>
  <dcterms:created xsi:type="dcterms:W3CDTF">2021-09-07T05:33:50Z</dcterms:created>
  <dcterms:modified xsi:type="dcterms:W3CDTF">2021-09-07T12:45:06Z</dcterms:modified>
</cp:coreProperties>
</file>